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9" r:id="rId4"/>
    <p:sldId id="261" r:id="rId5"/>
    <p:sldId id="258" r:id="rId6"/>
    <p:sldId id="256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86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23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4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1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B5C3-CBD4-497A-9031-D12DC3304F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1C1119-C406-4627-A958-402CCECC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ic_a1VfzEI" TargetMode="External"/><Relationship Id="rId4" Type="http://schemas.openxmlformats.org/officeDocument/2006/relationships/hyperlink" Target="https://www.youtube.com/watch?v=Fic_a1VfzEI&amp;t=61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084" y="309811"/>
            <a:ext cx="10308891" cy="1948445"/>
          </a:xfrm>
        </p:spPr>
        <p:txBody>
          <a:bodyPr/>
          <a:lstStyle/>
          <a:p>
            <a:r>
              <a:rPr lang="en-US" dirty="0" smtClean="0"/>
              <a:t>The Science of Communicating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063" y="2498525"/>
            <a:ext cx="7034362" cy="1313621"/>
          </a:xfrm>
        </p:spPr>
        <p:txBody>
          <a:bodyPr>
            <a:normAutofit/>
          </a:bodyPr>
          <a:lstStyle/>
          <a:p>
            <a:r>
              <a:rPr lang="en-US" dirty="0" smtClean="0"/>
              <a:t>Eric Duong</a:t>
            </a:r>
          </a:p>
          <a:p>
            <a:r>
              <a:rPr lang="en-US" dirty="0" smtClean="0"/>
              <a:t>Northern Arizona University</a:t>
            </a:r>
          </a:p>
          <a:p>
            <a:r>
              <a:rPr lang="en-US" dirty="0" smtClean="0"/>
              <a:t>Mentored by Randy Wilson</a:t>
            </a:r>
          </a:p>
          <a:p>
            <a:endParaRPr lang="en-US" dirty="0"/>
          </a:p>
        </p:txBody>
      </p:sp>
      <p:pic>
        <p:nvPicPr>
          <p:cNvPr id="1026" name="Picture 2" descr="Image result for nasa space gran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44" y="4050672"/>
            <a:ext cx="1738931" cy="26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Z daily sun logo"/>
          <p:cNvSpPr>
            <a:spLocks noChangeAspect="1" noChangeArrowheads="1"/>
          </p:cNvSpPr>
          <p:nvPr/>
        </p:nvSpPr>
        <p:spPr bwMode="auto">
          <a:xfrm>
            <a:off x="332996" y="1830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AZ daily su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20" y="4292683"/>
            <a:ext cx="2207289" cy="22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owell observator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20" y="4601385"/>
            <a:ext cx="2847879" cy="18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Image result for NA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34" y="4966447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for the AZ Daily Sun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62" y="1353957"/>
            <a:ext cx="3788277" cy="50749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347696"/>
            <a:ext cx="4172756" cy="5081228"/>
          </a:xfrm>
        </p:spPr>
      </p:pic>
    </p:spTree>
    <p:extLst>
      <p:ext uri="{BB962C8B-B14F-4D97-AF65-F5344CB8AC3E}">
        <p14:creationId xmlns:p14="http://schemas.microsoft.com/office/powerpoint/2010/main" val="32928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902" y="509588"/>
            <a:ext cx="10515600" cy="1325563"/>
          </a:xfrm>
        </p:spPr>
        <p:txBody>
          <a:bodyPr/>
          <a:lstStyle/>
          <a:p>
            <a:r>
              <a:rPr lang="en-US" dirty="0" smtClean="0"/>
              <a:t>Introduction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709292"/>
            <a:ext cx="656715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Education and Public perception is paramount to securing research funds from the government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Scientists often struggle to deal with media attention effectively</a:t>
            </a:r>
          </a:p>
          <a:p>
            <a:endParaRPr lang="en-US" sz="2400" dirty="0"/>
          </a:p>
          <a:p>
            <a:r>
              <a:rPr lang="en-US" sz="2400" dirty="0" smtClean="0"/>
              <a:t>Dr. Grundy, Dr. West and I created an interview training seminar to help acclimate scientists to realistic interviews</a:t>
            </a:r>
            <a:endParaRPr lang="en-US" sz="2400" dirty="0"/>
          </a:p>
        </p:txBody>
      </p:sp>
      <p:sp>
        <p:nvSpPr>
          <p:cNvPr id="5" name="AutoShape 2" descr="Image result for lowell observatory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53" y="2118487"/>
            <a:ext cx="4450038" cy="32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wanted each scientist to walk away with two or three key areas where they needed to improve</a:t>
            </a:r>
          </a:p>
          <a:p>
            <a:endParaRPr lang="en-US" dirty="0" smtClean="0"/>
          </a:p>
          <a:p>
            <a:r>
              <a:rPr lang="en-US" dirty="0" smtClean="0"/>
              <a:t>Eventual goal of the project is to be renewed by the HURA grant and expand to work with USGS, students at NAU </a:t>
            </a:r>
            <a:r>
              <a:rPr lang="en-US" dirty="0" err="1" smtClean="0"/>
              <a:t>Phd</a:t>
            </a:r>
            <a:r>
              <a:rPr lang="en-US" dirty="0" smtClean="0"/>
              <a:t> programs, and </a:t>
            </a:r>
            <a:r>
              <a:rPr lang="en-US" dirty="0" err="1" smtClean="0"/>
              <a:t>Tgen</a:t>
            </a:r>
            <a:r>
              <a:rPr lang="en-US" dirty="0" smtClean="0"/>
              <a:t> North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Other options for Media Training from professionals cost upwards of $25,000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My job was to both assist these institutions and develop my own skills as a science writer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Contributions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882" y="2176530"/>
            <a:ext cx="5434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Every interview was reviewed by myself and the scientist’s peers after each session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In addition, press releases were created specific for the exercise and critiqued for further improvements as well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My experience with the AZ Daily Sun allowed for a realistic experience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617" y="1905000"/>
            <a:ext cx="4696556" cy="26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6073" y="1300767"/>
            <a:ext cx="4997003" cy="4932608"/>
          </a:xfrm>
        </p:spPr>
        <p:txBody>
          <a:bodyPr>
            <a:normAutofit/>
          </a:bodyPr>
          <a:lstStyle/>
          <a:p>
            <a:r>
              <a:rPr lang="en-US" dirty="0" smtClean="0"/>
              <a:t>We found that speaking in pre-planned sound</a:t>
            </a:r>
            <a:r>
              <a:rPr lang="en-US" dirty="0"/>
              <a:t> </a:t>
            </a:r>
            <a:r>
              <a:rPr lang="en-US" dirty="0" smtClean="0"/>
              <a:t>bites was the most effective skill (30 second answers or less)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of scientific jargon was the most evident problem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future, we plan to pitch this idea to the NAU </a:t>
            </a:r>
            <a:r>
              <a:rPr lang="en-US" dirty="0" err="1"/>
              <a:t>Phd</a:t>
            </a:r>
            <a:r>
              <a:rPr lang="en-US" dirty="0"/>
              <a:t> programs as well as USGS and </a:t>
            </a:r>
            <a:r>
              <a:rPr lang="en-US" dirty="0" err="1"/>
              <a:t>Tgen</a:t>
            </a:r>
            <a:r>
              <a:rPr lang="en-US" dirty="0"/>
              <a:t> North. Like any skill, repetition leads to </a:t>
            </a:r>
            <a:r>
              <a:rPr lang="en-US" dirty="0" smtClean="0"/>
              <a:t>growth.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Fic_a1VfzEI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48767" y="1698603"/>
            <a:ext cx="4572000" cy="2571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4923" y="4893972"/>
            <a:ext cx="445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https://www.youtube.com/watch?v=Fic_a1VfzEI&amp;t=61s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Randy Wilson, AZ Daily Sun</a:t>
            </a:r>
          </a:p>
          <a:p>
            <a:r>
              <a:rPr lang="en-US" dirty="0" smtClean="0"/>
              <a:t>Emery Cowan, AZ Daily Sun</a:t>
            </a:r>
          </a:p>
          <a:p>
            <a:r>
              <a:rPr lang="en-US" dirty="0" smtClean="0"/>
              <a:t>Will Grundy, Lowell Observatory</a:t>
            </a:r>
          </a:p>
          <a:p>
            <a:r>
              <a:rPr lang="en-US" dirty="0" smtClean="0"/>
              <a:t>Michael West, Lowell Observatory</a:t>
            </a:r>
          </a:p>
          <a:p>
            <a:r>
              <a:rPr lang="en-US" dirty="0" smtClean="0"/>
              <a:t>Kathleen </a:t>
            </a:r>
            <a:r>
              <a:rPr lang="en-US" dirty="0" err="1" smtClean="0"/>
              <a:t>Stigmon</a:t>
            </a:r>
            <a:r>
              <a:rPr lang="en-US" dirty="0" smtClean="0"/>
              <a:t>, NASA Space Grant</a:t>
            </a:r>
          </a:p>
          <a:p>
            <a:r>
              <a:rPr lang="en-US" dirty="0" smtClean="0"/>
              <a:t>Nadine Barlow, NASA Space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4605</TotalTime>
  <Words>290</Words>
  <Application>Microsoft Office PowerPoint</Application>
  <PresentationFormat>Widescreen</PresentationFormat>
  <Paragraphs>40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The Science of Communicating</vt:lpstr>
      <vt:lpstr>Reporting for the AZ Daily Sun</vt:lpstr>
      <vt:lpstr>Introduction   </vt:lpstr>
      <vt:lpstr>Project Goals</vt:lpstr>
      <vt:lpstr>My Contributions</vt:lpstr>
      <vt:lpstr>Conclusion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Duong</dc:creator>
  <cp:lastModifiedBy>Theresa C. Hentz</cp:lastModifiedBy>
  <cp:revision>35</cp:revision>
  <dcterms:created xsi:type="dcterms:W3CDTF">2018-03-13T19:47:37Z</dcterms:created>
  <dcterms:modified xsi:type="dcterms:W3CDTF">2018-04-03T23:32:57Z</dcterms:modified>
</cp:coreProperties>
</file>